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22AD-988F-4E78-B826-6945C8271763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0F8921FF-0169-4E04-BD02-3140DAD6D8DB}" type="slidenum">
              <a:rPr lang="pl-PL" smtClean="0"/>
              <a:t>‹#›</a:t>
            </a:fld>
            <a:endParaRPr lang="pl-PL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680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22AD-988F-4E78-B826-6945C8271763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921FF-0169-4E04-BD02-3140DAD6D8DB}" type="slidenum">
              <a:rPr lang="pl-PL" smtClean="0"/>
              <a:t>‹#›</a:t>
            </a:fld>
            <a:endParaRPr lang="pl-PL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908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22AD-988F-4E78-B826-6945C8271763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921FF-0169-4E04-BD02-3140DAD6D8D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6987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22AD-988F-4E78-B826-6945C8271763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921FF-0169-4E04-BD02-3140DAD6D8DB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160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22AD-988F-4E78-B826-6945C8271763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921FF-0169-4E04-BD02-3140DAD6D8D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2192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22AD-988F-4E78-B826-6945C8271763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921FF-0169-4E04-BD02-3140DAD6D8DB}" type="slidenum">
              <a:rPr lang="pl-PL" smtClean="0"/>
              <a:t>‹#›</a:t>
            </a:fld>
            <a:endParaRPr lang="pl-PL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222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22AD-988F-4E78-B826-6945C8271763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921FF-0169-4E04-BD02-3140DAD6D8D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1288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22AD-988F-4E78-B826-6945C8271763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921FF-0169-4E04-BD02-3140DAD6D8D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722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22AD-988F-4E78-B826-6945C8271763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921FF-0169-4E04-BD02-3140DAD6D8D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04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22AD-988F-4E78-B826-6945C8271763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921FF-0169-4E04-BD02-3140DAD6D8D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0447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22AD-988F-4E78-B826-6945C8271763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921FF-0169-4E04-BD02-3140DAD6D8D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096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EA6122AD-988F-4E78-B826-6945C8271763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921FF-0169-4E04-BD02-3140DAD6D8DB}" type="slidenum">
              <a:rPr lang="pl-PL" smtClean="0"/>
              <a:t>‹#›</a:t>
            </a:fld>
            <a:endParaRPr lang="pl-PL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98655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179846" y="3067277"/>
            <a:ext cx="5357600" cy="1160213"/>
          </a:xfrm>
        </p:spPr>
        <p:txBody>
          <a:bodyPr>
            <a:noAutofit/>
          </a:bodyPr>
          <a:lstStyle/>
          <a:p>
            <a:pPr algn="ctr"/>
            <a:r>
              <a:rPr lang="pl-PL" sz="5400" b="1" dirty="0" smtClean="0"/>
              <a:t>Ćwiczenia kształtujące</a:t>
            </a:r>
            <a:endParaRPr lang="pl-PL" sz="5400" b="1" dirty="0"/>
          </a:p>
        </p:txBody>
      </p:sp>
    </p:spTree>
    <p:extLst>
      <p:ext uri="{BB962C8B-B14F-4D97-AF65-F5344CB8AC3E}">
        <p14:creationId xmlns:p14="http://schemas.microsoft.com/office/powerpoint/2010/main" val="3457477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 smtClean="0"/>
              <a:t>Uwaga !!!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611808" y="2064995"/>
            <a:ext cx="7796540" cy="39978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600" dirty="0" smtClean="0"/>
              <a:t>Dostosuj liczbę powtórzeń do swoich indywidualnych możliwości !!!</a:t>
            </a:r>
          </a:p>
          <a:p>
            <a:pPr marL="0" indent="0" algn="ctr">
              <a:buNone/>
            </a:pPr>
            <a:endParaRPr lang="pl-PL" sz="3600" dirty="0"/>
          </a:p>
          <a:p>
            <a:pPr marL="0" indent="0" algn="ctr">
              <a:buNone/>
            </a:pPr>
            <a:r>
              <a:rPr lang="pl-PL" sz="3600" dirty="0" smtClean="0"/>
              <a:t>Miłego treningu ! </a:t>
            </a:r>
            <a:endParaRPr lang="pl-PL" sz="36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4638" y="4271628"/>
            <a:ext cx="2124075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516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09532" y="202749"/>
            <a:ext cx="7958331" cy="1077229"/>
          </a:xfrm>
        </p:spPr>
        <p:txBody>
          <a:bodyPr>
            <a:normAutofit/>
          </a:bodyPr>
          <a:lstStyle/>
          <a:p>
            <a:pPr algn="ctr"/>
            <a:r>
              <a:rPr lang="pl-PL" sz="5400" dirty="0" smtClean="0"/>
              <a:t>Rozgrzewka</a:t>
            </a:r>
            <a:endParaRPr lang="pl-PL" sz="5400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529" y="2150638"/>
            <a:ext cx="2949262" cy="4343398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0" y="1451358"/>
            <a:ext cx="2949262" cy="798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pl-PL" dirty="0" smtClean="0">
                <a:solidFill>
                  <a:schemeClr val="bg1"/>
                </a:solidFill>
              </a:rPr>
              <a:t>Wymachy nogi w przód</a:t>
            </a:r>
          </a:p>
          <a:p>
            <a:pPr algn="ctr"/>
            <a:r>
              <a:rPr lang="pl-PL" dirty="0" smtClean="0">
                <a:solidFill>
                  <a:schemeClr val="bg1"/>
                </a:solidFill>
              </a:rPr>
              <a:t>5 powtórzeń na jedną nogę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3388589" y="1493947"/>
            <a:ext cx="2615646" cy="798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1"/>
                </a:solidFill>
              </a:rPr>
              <a:t>2. Wymachy rąk </a:t>
            </a:r>
          </a:p>
          <a:p>
            <a:pPr algn="ctr"/>
            <a:r>
              <a:rPr lang="pl-PL" dirty="0" smtClean="0">
                <a:solidFill>
                  <a:schemeClr val="bg1"/>
                </a:solidFill>
              </a:rPr>
              <a:t>5 powtórzeń na jedną rękę</a:t>
            </a:r>
            <a:endParaRPr lang="pl-PL" dirty="0">
              <a:solidFill>
                <a:schemeClr val="bg1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587" y="2292303"/>
            <a:ext cx="2615647" cy="443690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3565" y="2292303"/>
            <a:ext cx="2777708" cy="4201733"/>
          </a:xfrm>
          <a:prstGeom prst="rect">
            <a:avLst/>
          </a:prstGeom>
        </p:spPr>
      </p:pic>
      <p:sp>
        <p:nvSpPr>
          <p:cNvPr id="13" name="Prostokąt 12"/>
          <p:cNvSpPr/>
          <p:nvPr/>
        </p:nvSpPr>
        <p:spPr>
          <a:xfrm>
            <a:off x="6443563" y="1493948"/>
            <a:ext cx="2777709" cy="798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3</a:t>
            </a:r>
            <a:r>
              <a:rPr lang="pl-PL" dirty="0" smtClean="0">
                <a:solidFill>
                  <a:schemeClr val="bg1"/>
                </a:solidFill>
              </a:rPr>
              <a:t>. Krążenie bioder</a:t>
            </a:r>
          </a:p>
          <a:p>
            <a:pPr algn="ctr"/>
            <a:r>
              <a:rPr lang="pl-PL" dirty="0" smtClean="0">
                <a:solidFill>
                  <a:schemeClr val="bg1"/>
                </a:solidFill>
              </a:rPr>
              <a:t>10 powtórzeń na jedną stronę</a:t>
            </a:r>
            <a:endParaRPr lang="pl-PL" dirty="0">
              <a:solidFill>
                <a:schemeClr val="bg1"/>
              </a:solidFill>
            </a:endParaRP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0601" y="2292304"/>
            <a:ext cx="2531399" cy="4201733"/>
          </a:xfrm>
          <a:prstGeom prst="rect">
            <a:avLst/>
          </a:prstGeom>
        </p:spPr>
      </p:pic>
      <p:sp>
        <p:nvSpPr>
          <p:cNvPr id="15" name="Prostokąt 14"/>
          <p:cNvSpPr/>
          <p:nvPr/>
        </p:nvSpPr>
        <p:spPr>
          <a:xfrm>
            <a:off x="9660600" y="1493948"/>
            <a:ext cx="2531399" cy="798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1"/>
                </a:solidFill>
              </a:rPr>
              <a:t>4. Krążenie ramion</a:t>
            </a:r>
          </a:p>
          <a:p>
            <a:pPr algn="ctr"/>
            <a:r>
              <a:rPr lang="pl-PL" dirty="0" smtClean="0">
                <a:solidFill>
                  <a:schemeClr val="bg1"/>
                </a:solidFill>
              </a:rPr>
              <a:t>10 powtórzeń w przód i 10 w tył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556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02715" y="2714129"/>
            <a:ext cx="7958331" cy="1077229"/>
          </a:xfrm>
        </p:spPr>
        <p:txBody>
          <a:bodyPr>
            <a:normAutofit fontScale="90000"/>
          </a:bodyPr>
          <a:lstStyle/>
          <a:p>
            <a:pPr algn="ctr"/>
            <a:r>
              <a:rPr lang="pl-PL" sz="5400" b="1" dirty="0" smtClean="0"/>
              <a:t>1. UNOSZENIE NÓG DO TYŁU</a:t>
            </a:r>
            <a:endParaRPr lang="pl-PL" sz="5400" b="1" dirty="0"/>
          </a:p>
        </p:txBody>
      </p:sp>
    </p:spTree>
    <p:extLst>
      <p:ext uri="{BB962C8B-B14F-4D97-AF65-F5344CB8AC3E}">
        <p14:creationId xmlns:p14="http://schemas.microsoft.com/office/powerpoint/2010/main" val="4202987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54231" y="254265"/>
            <a:ext cx="8129172" cy="1368473"/>
          </a:xfrm>
        </p:spPr>
        <p:txBody>
          <a:bodyPr>
            <a:normAutofit/>
          </a:bodyPr>
          <a:lstStyle/>
          <a:p>
            <a:pPr algn="ctr"/>
            <a:r>
              <a:rPr lang="pl-PL" dirty="0" smtClean="0"/>
              <a:t>3 serie po 5 powtórzeń na każdą nogę</a:t>
            </a:r>
            <a:br>
              <a:rPr lang="pl-PL" dirty="0" smtClean="0"/>
            </a:br>
            <a:r>
              <a:rPr lang="pl-PL" dirty="0" smtClean="0"/>
              <a:t>po każdej serii 30 sekund odpoczynku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2902884" y="1836852"/>
            <a:ext cx="7031865" cy="15018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1"/>
                </a:solidFill>
              </a:rPr>
              <a:t>W pozycji stojącej oprzyj dłonie na biodrach. Przenieś ciężar ciała na jedną nogę i lekko ugnij kolano. Mocno napnij pośladki i podnieś wyprostowaną nogę w tył. Pięta zadarta do góry. Wróć do pozycji wyjściowej nie dotykając podłoża. Wykonaj ćwiczenie na drugą nogę</a:t>
            </a:r>
            <a:r>
              <a:rPr lang="pl-PL" dirty="0" smtClean="0"/>
              <a:t>.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139" y="3828809"/>
            <a:ext cx="4150365" cy="2314413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346" y="3472469"/>
            <a:ext cx="3277057" cy="328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11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64078" y="2907312"/>
            <a:ext cx="7958331" cy="1077229"/>
          </a:xfrm>
        </p:spPr>
        <p:txBody>
          <a:bodyPr>
            <a:normAutofit/>
          </a:bodyPr>
          <a:lstStyle/>
          <a:p>
            <a:pPr algn="ctr"/>
            <a:r>
              <a:rPr lang="pl-PL" sz="5400" b="1" dirty="0" smtClean="0"/>
              <a:t>2. JASKÓŁKA </a:t>
            </a:r>
            <a:endParaRPr lang="pl-PL" sz="5400" b="1" dirty="0"/>
          </a:p>
        </p:txBody>
      </p:sp>
    </p:spTree>
    <p:extLst>
      <p:ext uri="{BB962C8B-B14F-4D97-AF65-F5344CB8AC3E}">
        <p14:creationId xmlns:p14="http://schemas.microsoft.com/office/powerpoint/2010/main" val="3967624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70140" y="730782"/>
            <a:ext cx="7958331" cy="1077229"/>
          </a:xfrm>
        </p:spPr>
        <p:txBody>
          <a:bodyPr/>
          <a:lstStyle/>
          <a:p>
            <a:pPr algn="ctr"/>
            <a:r>
              <a:rPr lang="pl-PL" dirty="0" smtClean="0"/>
              <a:t>3 serii po 5 powtórzeń na każdą nogę</a:t>
            </a:r>
            <a:br>
              <a:rPr lang="pl-PL" dirty="0" smtClean="0"/>
            </a:br>
            <a:r>
              <a:rPr lang="pl-PL" dirty="0" smtClean="0"/>
              <a:t>po każdej serii 30 sekund odpoczynku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950" y="3346930"/>
            <a:ext cx="4230824" cy="3201705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4015604" y="2021308"/>
            <a:ext cx="6660982" cy="11123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l-PL" dirty="0" smtClean="0">
                <a:solidFill>
                  <a:schemeClr val="bg1"/>
                </a:solidFill>
              </a:rPr>
              <a:t>W pozycji stojącej lekko ugnij nogę w kolanie. Trzymając proste plecy, staraj się podnieść wyprostowaną nogę do poziomu. Wytrzymaj w tej pozycji 5 sekund.  Wykonaj  ćwiczenie na drugą nogę.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840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86805" y="3023222"/>
            <a:ext cx="7958331" cy="1077229"/>
          </a:xfrm>
        </p:spPr>
        <p:txBody>
          <a:bodyPr>
            <a:normAutofit/>
          </a:bodyPr>
          <a:lstStyle/>
          <a:p>
            <a:pPr algn="ctr"/>
            <a:r>
              <a:rPr lang="pl-PL" sz="5400" b="1" dirty="0" smtClean="0"/>
              <a:t>3. SIAD RÓWNOWAŻNY</a:t>
            </a:r>
            <a:endParaRPr lang="pl-PL" sz="5400" b="1" dirty="0"/>
          </a:p>
        </p:txBody>
      </p:sp>
    </p:spTree>
    <p:extLst>
      <p:ext uri="{BB962C8B-B14F-4D97-AF65-F5344CB8AC3E}">
        <p14:creationId xmlns:p14="http://schemas.microsoft.com/office/powerpoint/2010/main" val="141868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73172" y="653510"/>
            <a:ext cx="7958331" cy="1077229"/>
          </a:xfrm>
        </p:spPr>
        <p:txBody>
          <a:bodyPr/>
          <a:lstStyle/>
          <a:p>
            <a:pPr algn="ctr"/>
            <a:r>
              <a:rPr lang="pl-PL" dirty="0" smtClean="0"/>
              <a:t>3 serie po 5 powtórzeń</a:t>
            </a:r>
            <a:br>
              <a:rPr lang="pl-PL" dirty="0" smtClean="0"/>
            </a:br>
            <a:r>
              <a:rPr lang="pl-PL" dirty="0" smtClean="0"/>
              <a:t>po każdej serii 30 sekund odpoczynku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1481069" y="2176530"/>
            <a:ext cx="8422783" cy="11333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l-PL" b="1" i="0" dirty="0" smtClean="0">
                <a:solidFill>
                  <a:srgbClr val="333333"/>
                </a:solidFill>
                <a:effectLst/>
              </a:rPr>
              <a:t>Pozycja:</a:t>
            </a:r>
            <a:r>
              <a:rPr lang="pl-PL" b="0" i="0" dirty="0" smtClean="0">
                <a:solidFill>
                  <a:srgbClr val="333333"/>
                </a:solidFill>
                <a:effectLst/>
              </a:rPr>
              <a:t> Wykonaj siad równoważny. Unieś zgięte w kolanach nogi, stopy unieś do poziomu kolan.</a:t>
            </a:r>
          </a:p>
          <a:p>
            <a:pPr algn="just"/>
            <a:r>
              <a:rPr lang="pl-PL" b="1" i="0" dirty="0" smtClean="0">
                <a:solidFill>
                  <a:srgbClr val="333333"/>
                </a:solidFill>
                <a:effectLst/>
              </a:rPr>
              <a:t>Ćwiczenie:</a:t>
            </a:r>
            <a:r>
              <a:rPr lang="pl-PL" b="0" i="0" dirty="0" smtClean="0">
                <a:solidFill>
                  <a:srgbClr val="333333"/>
                </a:solidFill>
                <a:effectLst/>
              </a:rPr>
              <a:t> Wraz z wydechem opuszczaj nogi w dół, jednocześnie opuszczając tułów. Wytrzymaj w tej pozycji 5 sekund.</a:t>
            </a:r>
            <a:endParaRPr lang="pl-PL" b="0" i="0" dirty="0">
              <a:solidFill>
                <a:srgbClr val="333333"/>
              </a:solidFill>
              <a:effectLst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426" y="3601116"/>
            <a:ext cx="3713140" cy="28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828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20135" y="2031548"/>
            <a:ext cx="9455696" cy="1638930"/>
          </a:xfrm>
        </p:spPr>
        <p:txBody>
          <a:bodyPr>
            <a:noAutofit/>
          </a:bodyPr>
          <a:lstStyle/>
          <a:p>
            <a:pPr algn="ctr"/>
            <a:r>
              <a:rPr lang="pl-PL" sz="5400" b="1" dirty="0" smtClean="0"/>
              <a:t>4. Wznos przeciwnej nogi i ręki w klęku podpartym</a:t>
            </a:r>
            <a:endParaRPr lang="pl-PL" sz="5400" b="1" dirty="0"/>
          </a:p>
        </p:txBody>
      </p:sp>
    </p:spTree>
    <p:extLst>
      <p:ext uri="{BB962C8B-B14F-4D97-AF65-F5344CB8AC3E}">
        <p14:creationId xmlns:p14="http://schemas.microsoft.com/office/powerpoint/2010/main" val="1012152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740597" y="499494"/>
            <a:ext cx="7958331" cy="1077229"/>
          </a:xfrm>
        </p:spPr>
        <p:txBody>
          <a:bodyPr>
            <a:normAutofit/>
          </a:bodyPr>
          <a:lstStyle/>
          <a:p>
            <a:pPr algn="ctr"/>
            <a:r>
              <a:rPr lang="pl-PL" dirty="0" smtClean="0"/>
              <a:t>3 serie po 5 powtórzeń na każdą stronę</a:t>
            </a:r>
            <a:br>
              <a:rPr lang="pl-PL" dirty="0" smtClean="0"/>
            </a:br>
            <a:r>
              <a:rPr lang="pl-PL" dirty="0" smtClean="0"/>
              <a:t>po każdej serii 30 sekund odpoczynku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1619423" y="1846054"/>
            <a:ext cx="8873546" cy="14123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l-PL" dirty="0" smtClean="0">
                <a:solidFill>
                  <a:schemeClr val="bg1"/>
                </a:solidFill>
              </a:rPr>
              <a:t>Rozpocznij </a:t>
            </a:r>
            <a:r>
              <a:rPr lang="pl-PL" dirty="0">
                <a:solidFill>
                  <a:schemeClr val="bg1"/>
                </a:solidFill>
              </a:rPr>
              <a:t>od klęku podpartego z rękami prostymi w łokciach. </a:t>
            </a:r>
            <a:r>
              <a:rPr lang="pl-PL" dirty="0" smtClean="0">
                <a:solidFill>
                  <a:schemeClr val="bg1"/>
                </a:solidFill>
              </a:rPr>
              <a:t>Następnie powoli podnieś </a:t>
            </a:r>
            <a:r>
              <a:rPr lang="pl-PL" dirty="0">
                <a:solidFill>
                  <a:schemeClr val="bg1"/>
                </a:solidFill>
              </a:rPr>
              <a:t>i </a:t>
            </a:r>
            <a:r>
              <a:rPr lang="pl-PL" dirty="0" smtClean="0">
                <a:solidFill>
                  <a:schemeClr val="bg1"/>
                </a:solidFill>
              </a:rPr>
              <a:t>wyprostuj </a:t>
            </a:r>
            <a:r>
              <a:rPr lang="pl-PL" dirty="0">
                <a:solidFill>
                  <a:schemeClr val="bg1"/>
                </a:solidFill>
              </a:rPr>
              <a:t>jednocześnie prawą rękę i lewą nogę. Pamiętaj, aby pilnować mocnych, prostych pleców i nie wyginać ich w łuk. Taką pozycję przytrzymaj 5-10 sekund, następnie powoli wróć do pozycji wyjściowej i wykonaj ćwiczenie na przeciwną stronę.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423" y="3558944"/>
            <a:ext cx="5463957" cy="2932008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0912" y="3909248"/>
            <a:ext cx="3340418" cy="223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641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23165" y="2276248"/>
            <a:ext cx="9210998" cy="1767718"/>
          </a:xfrm>
        </p:spPr>
        <p:txBody>
          <a:bodyPr>
            <a:noAutofit/>
          </a:bodyPr>
          <a:lstStyle/>
          <a:p>
            <a:pPr algn="ctr"/>
            <a:r>
              <a:rPr lang="pl-PL" sz="5400" b="1" dirty="0" smtClean="0"/>
              <a:t>5. NAPRZEMIANSTRONNE PRZYCIĄGANIE KOLAN DO ŁOKCI W PODPORZE</a:t>
            </a:r>
            <a:endParaRPr lang="pl-PL" sz="5400" b="1" dirty="0"/>
          </a:p>
        </p:txBody>
      </p:sp>
    </p:spTree>
    <p:extLst>
      <p:ext uri="{BB962C8B-B14F-4D97-AF65-F5344CB8AC3E}">
        <p14:creationId xmlns:p14="http://schemas.microsoft.com/office/powerpoint/2010/main" val="2717889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70140" y="692146"/>
            <a:ext cx="7958331" cy="1077229"/>
          </a:xfrm>
        </p:spPr>
        <p:txBody>
          <a:bodyPr/>
          <a:lstStyle/>
          <a:p>
            <a:pPr algn="ctr"/>
            <a:r>
              <a:rPr lang="pl-PL" dirty="0" smtClean="0"/>
              <a:t>3 serie po 5 powtórzeń na każdą stronę</a:t>
            </a:r>
            <a:br>
              <a:rPr lang="pl-PL" dirty="0" smtClean="0"/>
            </a:br>
            <a:r>
              <a:rPr lang="pl-PL" dirty="0" smtClean="0"/>
              <a:t>po każdej serii 30 sekund odpoczynku 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1133339" y="2129983"/>
            <a:ext cx="10097038" cy="18238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pl-PL" b="1" dirty="0">
                <a:solidFill>
                  <a:schemeClr val="bg1"/>
                </a:solidFill>
              </a:rPr>
              <a:t>Pozycja </a:t>
            </a:r>
            <a:r>
              <a:rPr lang="pl-PL" b="1" dirty="0" smtClean="0">
                <a:solidFill>
                  <a:schemeClr val="bg1"/>
                </a:solidFill>
              </a:rPr>
              <a:t>wyjściowa</a:t>
            </a:r>
            <a:r>
              <a:rPr lang="pl-PL" dirty="0" smtClean="0">
                <a:solidFill>
                  <a:schemeClr val="bg1"/>
                </a:solidFill>
              </a:rPr>
              <a:t>: Podpór </a:t>
            </a:r>
            <a:r>
              <a:rPr lang="pl-PL" dirty="0">
                <a:solidFill>
                  <a:schemeClr val="bg1"/>
                </a:solidFill>
              </a:rPr>
              <a:t>przodem, ramiona wyprostowane, ustawione prostopadle do podłoża</a:t>
            </a:r>
            <a:r>
              <a:rPr lang="pl-PL" dirty="0" smtClean="0">
                <a:solidFill>
                  <a:schemeClr val="bg1"/>
                </a:solidFill>
              </a:rPr>
              <a:t>.</a:t>
            </a:r>
          </a:p>
          <a:p>
            <a:pPr fontAlgn="base"/>
            <a:r>
              <a:rPr lang="pl-PL" dirty="0">
                <a:solidFill>
                  <a:schemeClr val="bg1"/>
                </a:solidFill>
              </a:rPr>
              <a:t>1) Utrzymując prawidłową pozycję ciała, weź wdech, przyciągnij kolano pod klatkę piersiową w kierunku przeciwnego łokcia.</a:t>
            </a:r>
            <a:r>
              <a:rPr lang="pl-PL" dirty="0" smtClean="0">
                <a:solidFill>
                  <a:schemeClr val="bg1"/>
                </a:solidFill>
              </a:rPr>
              <a:t/>
            </a:r>
            <a:br>
              <a:rPr lang="pl-PL" dirty="0" smtClean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2) Zatrzymaj spięcie na ułamek sekundy, po czym wróć do pozycji początkowej, wykonaj wydech.</a:t>
            </a:r>
            <a:r>
              <a:rPr lang="pl-PL" dirty="0" smtClean="0">
                <a:solidFill>
                  <a:schemeClr val="bg1"/>
                </a:solidFill>
              </a:rPr>
              <a:t/>
            </a:r>
            <a:br>
              <a:rPr lang="pl-PL" dirty="0" smtClean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3) Następnie wykonaj ćwiczenie drugą stroną.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346" y="4134117"/>
            <a:ext cx="7177024" cy="240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003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95898" y="2984585"/>
            <a:ext cx="7958331" cy="1077229"/>
          </a:xfrm>
        </p:spPr>
        <p:txBody>
          <a:bodyPr>
            <a:normAutofit/>
          </a:bodyPr>
          <a:lstStyle/>
          <a:p>
            <a:pPr algn="ctr"/>
            <a:r>
              <a:rPr lang="pl-PL" sz="5400" b="1" dirty="0" smtClean="0"/>
              <a:t>6. „DEAD BUG”</a:t>
            </a:r>
            <a:endParaRPr lang="pl-PL" sz="5400" b="1" dirty="0"/>
          </a:p>
        </p:txBody>
      </p:sp>
    </p:spTree>
    <p:extLst>
      <p:ext uri="{BB962C8B-B14F-4D97-AF65-F5344CB8AC3E}">
        <p14:creationId xmlns:p14="http://schemas.microsoft.com/office/powerpoint/2010/main" val="3722008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67784" y="151233"/>
            <a:ext cx="7958331" cy="1077229"/>
          </a:xfrm>
        </p:spPr>
        <p:txBody>
          <a:bodyPr/>
          <a:lstStyle/>
          <a:p>
            <a:pPr algn="ctr"/>
            <a:r>
              <a:rPr lang="pl-PL" dirty="0" smtClean="0"/>
              <a:t>3 serie po 5 powtórzeń na każdą stronę</a:t>
            </a:r>
            <a:br>
              <a:rPr lang="pl-PL" dirty="0" smtClean="0"/>
            </a:br>
            <a:r>
              <a:rPr lang="pl-PL" dirty="0" smtClean="0"/>
              <a:t>po każdej serii 30 sekund odpoczynku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1120460" y="1403798"/>
            <a:ext cx="8706119" cy="15969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l-PL" dirty="0">
                <a:solidFill>
                  <a:schemeClr val="bg1"/>
                </a:solidFill>
              </a:rPr>
              <a:t>P</a:t>
            </a:r>
            <a:r>
              <a:rPr lang="pl-PL" dirty="0" smtClean="0">
                <a:solidFill>
                  <a:schemeClr val="bg1"/>
                </a:solidFill>
              </a:rPr>
              <a:t>ołóż </a:t>
            </a:r>
            <a:r>
              <a:rPr lang="pl-PL" dirty="0">
                <a:solidFill>
                  <a:schemeClr val="bg1"/>
                </a:solidFill>
              </a:rPr>
              <a:t>się na plecach z wyprostowanymi przed sobą rękami. Ugnij nogi w kolanach i biodrach pod kątem 90 stopni. Napnij mięśnie brzucha, wciskając dolny odcinek pleców jak najmocniej w podłogę. Weź głęboki wdech i podczas wydechu przenieś prawą rękę nad głowę prostując lewą nogę w kierunku podłogi. Przez cały czas nie pozwól, aby Twój odcinek lędźwiowy odkleił się od podłoża. Powoli wróć do pozycji wyjściowej i powtórz ruch na przeciwną stronę.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522" y="3406894"/>
            <a:ext cx="4481850" cy="2934773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1540" y="3406894"/>
            <a:ext cx="4402160" cy="293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559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6013" y="4802010"/>
            <a:ext cx="7958331" cy="1077229"/>
          </a:xfrm>
        </p:spPr>
        <p:txBody>
          <a:bodyPr>
            <a:normAutofit/>
          </a:bodyPr>
          <a:lstStyle/>
          <a:p>
            <a:pPr algn="ctr"/>
            <a:r>
              <a:rPr lang="pl-PL" sz="5400" b="1" dirty="0" smtClean="0"/>
              <a:t>Rozciąganie</a:t>
            </a:r>
            <a:endParaRPr lang="pl-PL" sz="5400" b="1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2708"/>
            <a:ext cx="2593916" cy="3098839"/>
          </a:xfrm>
        </p:spPr>
      </p:pic>
      <p:sp>
        <p:nvSpPr>
          <p:cNvPr id="5" name="Prostokąt 4"/>
          <p:cNvSpPr/>
          <p:nvPr/>
        </p:nvSpPr>
        <p:spPr>
          <a:xfrm>
            <a:off x="0" y="-17132"/>
            <a:ext cx="2593916" cy="5409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pl-PL" dirty="0" smtClean="0">
                <a:solidFill>
                  <a:schemeClr val="bg1"/>
                </a:solidFill>
              </a:rPr>
              <a:t>5 powtórzeń</a:t>
            </a:r>
            <a:endParaRPr lang="pl-PL" dirty="0">
              <a:solidFill>
                <a:schemeClr val="bg1"/>
              </a:solidFill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443" y="532708"/>
            <a:ext cx="2648320" cy="3098839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6140610" y="-6631"/>
            <a:ext cx="2648320" cy="5409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3</a:t>
            </a:r>
            <a:r>
              <a:rPr lang="pl-PL" dirty="0" smtClean="0">
                <a:solidFill>
                  <a:schemeClr val="bg1"/>
                </a:solidFill>
              </a:rPr>
              <a:t>. 5 powtórzeń na każdą stronę</a:t>
            </a:r>
            <a:endParaRPr lang="pl-PL" dirty="0">
              <a:solidFill>
                <a:schemeClr val="bg1"/>
              </a:solidFill>
            </a:endParaRP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136" y="532707"/>
            <a:ext cx="3536087" cy="3098840"/>
          </a:xfrm>
          <a:prstGeom prst="rect">
            <a:avLst/>
          </a:prstGeom>
        </p:spPr>
      </p:pic>
      <p:sp>
        <p:nvSpPr>
          <p:cNvPr id="10" name="Prostokąt 9"/>
          <p:cNvSpPr/>
          <p:nvPr/>
        </p:nvSpPr>
        <p:spPr>
          <a:xfrm>
            <a:off x="2607136" y="-6631"/>
            <a:ext cx="3520254" cy="5304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2</a:t>
            </a:r>
            <a:r>
              <a:rPr lang="pl-PL" dirty="0" smtClean="0">
                <a:solidFill>
                  <a:schemeClr val="bg1"/>
                </a:solidFill>
              </a:rPr>
              <a:t>. 5 powtórzeń na każdą stronę</a:t>
            </a:r>
            <a:endParaRPr lang="pl-PL" dirty="0">
              <a:solidFill>
                <a:schemeClr val="bg1"/>
              </a:solidFill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982" y="532707"/>
            <a:ext cx="3374017" cy="1952898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980" y="2485605"/>
            <a:ext cx="3374019" cy="1914792"/>
          </a:xfrm>
          <a:prstGeom prst="rect">
            <a:avLst/>
          </a:prstGeom>
        </p:spPr>
      </p:pic>
      <p:sp>
        <p:nvSpPr>
          <p:cNvPr id="13" name="Prostokąt 12"/>
          <p:cNvSpPr/>
          <p:nvPr/>
        </p:nvSpPr>
        <p:spPr>
          <a:xfrm>
            <a:off x="8802150" y="-6632"/>
            <a:ext cx="3389850" cy="5409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1"/>
                </a:solidFill>
              </a:rPr>
              <a:t>4. 5 powtórzeń na każdą nogę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8817980" y="4400397"/>
            <a:ext cx="3374019" cy="1880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l-PL" sz="1400" dirty="0" smtClean="0">
                <a:solidFill>
                  <a:schemeClr val="bg1"/>
                </a:solidFill>
              </a:rPr>
              <a:t>Pozycja leżąca, jedna noga wyprostowana, druga ugięta w kolanie. Ugiętą nogę unieś tak, by móc zapleść dłonie z tyłu uda. Zacznij delikatnie prostować kolano do momentu odczucia napięcia na tylnej ścianie uda. Staraj się minimalnie mocniej wyprostować trzymaną nogę i pozostań w tej pozycji około 30 sek.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14572562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182</TotalTime>
  <Words>469</Words>
  <Application>Microsoft Office PowerPoint</Application>
  <PresentationFormat>Panoramiczny</PresentationFormat>
  <Paragraphs>40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1" baseType="lpstr">
      <vt:lpstr>Arial</vt:lpstr>
      <vt:lpstr>MS Shell Dlg 2</vt:lpstr>
      <vt:lpstr>Wingdings</vt:lpstr>
      <vt:lpstr>Wingdings 3</vt:lpstr>
      <vt:lpstr>Madison</vt:lpstr>
      <vt:lpstr>Prezentacja programu PowerPoint</vt:lpstr>
      <vt:lpstr>Uwaga !!!</vt:lpstr>
      <vt:lpstr>Rozgrzewka</vt:lpstr>
      <vt:lpstr>1. UNOSZENIE NÓG DO TYŁU</vt:lpstr>
      <vt:lpstr>3 serie po 5 powtórzeń na każdą nogę po każdej serii 30 sekund odpoczynku</vt:lpstr>
      <vt:lpstr>2. JASKÓŁKA </vt:lpstr>
      <vt:lpstr>3 serii po 5 powtórzeń na każdą nogę po każdej serii 30 sekund odpoczynku</vt:lpstr>
      <vt:lpstr>3. SIAD RÓWNOWAŻNY</vt:lpstr>
      <vt:lpstr>3 serie po 5 powtórzeń po każdej serii 30 sekund odpoczynku</vt:lpstr>
      <vt:lpstr>4. Wznos przeciwnej nogi i ręki w klęku podpartym</vt:lpstr>
      <vt:lpstr>3 serie po 5 powtórzeń na każdą stronę po każdej serii 30 sekund odpoczynku</vt:lpstr>
      <vt:lpstr>5. NAPRZEMIANSTRONNE PRZYCIĄGANIE KOLAN DO ŁOKCI W PODPORZE</vt:lpstr>
      <vt:lpstr>3 serie po 5 powtórzeń na każdą stronę po każdej serii 30 sekund odpoczynku </vt:lpstr>
      <vt:lpstr>6. „DEAD BUG”</vt:lpstr>
      <vt:lpstr>3 serie po 5 powtórzeń na każdą stronę po każdej serii 30 sekund odpoczynku</vt:lpstr>
      <vt:lpstr>Rozciąganie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Admin1</dc:creator>
  <cp:lastModifiedBy>admin</cp:lastModifiedBy>
  <cp:revision>14</cp:revision>
  <dcterms:created xsi:type="dcterms:W3CDTF">2020-03-31T12:47:49Z</dcterms:created>
  <dcterms:modified xsi:type="dcterms:W3CDTF">2020-03-31T16:02:26Z</dcterms:modified>
</cp:coreProperties>
</file>